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11305309"/>
  <p:notesSz cx="11305309" cy="14630400"/>
  <p:embeddedFontLs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2058443"/>
            <a:ext cx="7163514" cy="45927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000"/>
              </a:lnSpc>
              <a:buNone/>
            </a:pPr>
            <a:r>
              <a:rPr lang="en-US" sz="7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When "Convex Optimization" Meets "Network Flow"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990243" y="7075460"/>
            <a:ext cx="7163514" cy="135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intersection of two powerful optimization techniques - convex optimization and network flow - and their applications in various domains.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990243" y="8772875"/>
            <a:ext cx="452676" cy="452565"/>
          </a:xfrm>
          <a:prstGeom prst="roundRect">
            <a:avLst>
              <a:gd name="adj" fmla="val 2020281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63" y="8780493"/>
            <a:ext cx="437436" cy="437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4365" y="8751687"/>
            <a:ext cx="2662476" cy="495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Wai-Shing Luk</a:t>
            </a:r>
            <a:endParaRPr lang="en-US" sz="2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3274726"/>
            <a:ext cx="11817906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Properties of Quasi-Convex Functions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4813827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Convex Sublevel Sets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5512671"/>
            <a:ext cx="3755946" cy="181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quasi-convex, there exists a family of convex functions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φt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such that the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-sublevel set of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the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0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-sublevel set of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φt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5444133" y="4813827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Monotonicity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5444133" y="5512671"/>
            <a:ext cx="3755946" cy="181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φt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non-increasing with respect to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for fixed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β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meaning the sublevel sets of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are nested.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9898023" y="4813827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Fractional Functions</a:t>
            </a:r>
            <a:endParaRPr lang="en-US" sz="2600" dirty="0"/>
          </a:p>
        </p:txBody>
      </p:sp>
      <p:sp>
        <p:nvSpPr>
          <p:cNvPr id="8" name="Text 6"/>
          <p:cNvSpPr/>
          <p:nvPr/>
        </p:nvSpPr>
        <p:spPr>
          <a:xfrm>
            <a:off x="9898023" y="5512671"/>
            <a:ext cx="3755946" cy="22634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example of a quasi-convex function is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f(β) = p(β)/q(β)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where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convex,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concave,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p(β) ≥ 0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, and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q(β) &gt; 0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on the domain of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4801566"/>
            <a:ext cx="12649914" cy="170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100"/>
              </a:lnSpc>
              <a:buNone/>
            </a:pPr>
            <a:r>
              <a:rPr lang="en-US" sz="104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🙋</a:t>
            </a:r>
            <a:pPr algn="ctr" indent="0" marL="0">
              <a:lnSpc>
                <a:spcPts val="13100"/>
              </a:lnSpc>
              <a:buNone/>
            </a:pPr>
            <a:r>
              <a:rPr lang="en-US" sz="10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Q &amp; A</a:t>
            </a:r>
            <a:endParaRPr lang="en-US" sz="10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4119148"/>
            <a:ext cx="6657737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990243" y="5375426"/>
            <a:ext cx="7163514" cy="181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presentation explores the intersection of convex optimization and network flow problems. We will delve into the insights and properties that emerge when these two powerful mathematical frameworks converge.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1014283"/>
            <a:ext cx="7163514" cy="1664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Overview of Network Flow Problems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990243" y="3102604"/>
            <a:ext cx="7163514" cy="2056658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273135" y="3385427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Efficient Solutions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273135" y="3971071"/>
            <a:ext cx="65977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flow problems can be solved efficiently and have a wide range of applications.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990243" y="5442085"/>
            <a:ext cx="7163514" cy="2509342"/>
          </a:xfrm>
          <a:prstGeom prst="roundRect">
            <a:avLst>
              <a:gd name="adj" fmla="val 1691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273135" y="5724908"/>
            <a:ext cx="347495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Additional Constraints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1273135" y="6310552"/>
            <a:ext cx="6597729" cy="135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Some problems may have other additional constraints that make them impossible to solve with current network flow techniques.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990243" y="8234249"/>
            <a:ext cx="7163514" cy="2056658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273135" y="8517072"/>
            <a:ext cx="3900845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Quasi-Convex Objectives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1273135" y="9102716"/>
            <a:ext cx="65977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 some problems, the objective function is quasi-convex rather than convex.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2812876"/>
            <a:ext cx="7163514" cy="3444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000"/>
              </a:lnSpc>
              <a:buNone/>
            </a:pPr>
            <a:r>
              <a:rPr lang="en-US" sz="7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Parametric Potential Problems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990243" y="6681698"/>
            <a:ext cx="7163514" cy="181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Exploring a class of optimization problems where the objective function depends on a parameter. These problems offer insights into network flow and convex optimization techniques.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5360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5568974"/>
            <a:ext cx="12434887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Parametric Potential Problem Definition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990243" y="6825252"/>
            <a:ext cx="12649914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the following optimization problem: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990243" y="7596112"/>
            <a:ext cx="12649914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maximize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$g(β)$,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subject to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$y \leq d(β)$, $A u = y$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90243" y="8366971"/>
            <a:ext cx="12649914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where $g(β)$ and $d(β)$ are concave functions. This type of problem is known as a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parametric potential problem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 Similar formulations can be used to define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parametric flow problems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363407"/>
            <a:ext cx="6955036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Network Flow Insights</a:t>
            </a:r>
            <a:endParaRPr lang="en-US" sz="5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243" y="3761215"/>
            <a:ext cx="3933706" cy="243054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0243" y="6545285"/>
            <a:ext cx="3908941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Negative Cycle Detection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990243" y="7130929"/>
            <a:ext cx="3933706" cy="181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Network flow problems can be solved efficiently by detecting negative cycles using Bellman-Ford-like methods.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288" y="3761215"/>
            <a:ext cx="3933706" cy="243054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48288" y="6545285"/>
            <a:ext cx="392715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Negative Cycle Condition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5348288" y="7130929"/>
            <a:ext cx="3933706" cy="135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a negative cycle is found, the sum of the edge weights in that cycle will be less than 0.</a:t>
            </a:r>
            <a:endParaRPr lang="en-US" sz="22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332" y="3761215"/>
            <a:ext cx="3933825" cy="24306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706332" y="6545404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Feasibility Condition</a:t>
            </a:r>
            <a:endParaRPr lang="en-US" sz="2600" dirty="0"/>
          </a:p>
        </p:txBody>
      </p:sp>
      <p:sp>
        <p:nvSpPr>
          <p:cNvPr id="11" name="Text 6"/>
          <p:cNvSpPr/>
          <p:nvPr/>
        </p:nvSpPr>
        <p:spPr>
          <a:xfrm>
            <a:off x="9706332" y="7131048"/>
            <a:ext cx="3933825" cy="181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a fixed parameter β, the network flow problem is feasible precisely when there exists no negative cycle.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5360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5325670"/>
            <a:ext cx="9171742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Convex Optimization Insights</a:t>
            </a:r>
            <a:endParaRPr lang="en-US" sz="5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43" y="6581948"/>
            <a:ext cx="707350" cy="70717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90243" y="7571948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Bisection Method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>
            <a:off x="990243" y="8157592"/>
            <a:ext cx="6112788" cy="135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If the sub-gradients of the functions are known, the bisection method can be used to efficiently solve the optimization problem.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369" y="6581948"/>
            <a:ext cx="707350" cy="70717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27369" y="7571948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Ellipsoid Method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>
            <a:off x="7527369" y="8157592"/>
            <a:ext cx="6112788" cy="135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For multi-parameter problems, the ellipsoid method can be employed to find the optimal solution.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2770739"/>
            <a:ext cx="7163514" cy="1664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Quasi-convex Minimization</a:t>
            </a:r>
            <a:endParaRPr lang="en-US" sz="5200" dirty="0"/>
          </a:p>
        </p:txBody>
      </p:sp>
      <p:sp>
        <p:nvSpPr>
          <p:cNvPr id="4" name="Text 1"/>
          <p:cNvSpPr/>
          <p:nvPr/>
        </p:nvSpPr>
        <p:spPr>
          <a:xfrm>
            <a:off x="6476643" y="4859059"/>
            <a:ext cx="7163514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the optimization problem where $f(\beta)$ is quasi-convex and $d(\beta)$ are concave: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476643" y="6082603"/>
            <a:ext cx="7163514" cy="2451967"/>
          </a:xfrm>
          <a:prstGeom prst="roundRect">
            <a:avLst>
              <a:gd name="adj" fmla="val 1731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491883" y="6097839"/>
            <a:ext cx="7133034" cy="8071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6774775" y="6275080"/>
            <a:ext cx="2996922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Maximize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345103" y="6275080"/>
            <a:ext cx="2996922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$f(\beta)$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491883" y="6905004"/>
            <a:ext cx="7133034" cy="8071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774775" y="7082245"/>
            <a:ext cx="2996922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Subject to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345103" y="7082245"/>
            <a:ext cx="2996922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$y \leq d(β)$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6491883" y="7712169"/>
            <a:ext cx="7133034" cy="8071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774775" y="7889410"/>
            <a:ext cx="2996922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10345103" y="7889410"/>
            <a:ext cx="2996922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$A u = y$</a:t>
            </a:r>
            <a:endParaRPr lang="en-US" sz="2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5360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4615517"/>
            <a:ext cx="11529655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Examples of Quasi-Convex Functions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990243" y="6189971"/>
            <a:ext cx="495062" cy="494941"/>
          </a:xfrm>
          <a:prstGeom prst="roundRect">
            <a:avLst>
              <a:gd name="adj" fmla="val 8575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768197" y="6189971"/>
            <a:ext cx="4652963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Square Root of Absolute Value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1768197" y="6775615"/>
            <a:ext cx="5405557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$\sqrt{|y|}$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quasi-convex on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$\mathbb{R}$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56646" y="6189971"/>
            <a:ext cx="495062" cy="494941"/>
          </a:xfrm>
          <a:prstGeom prst="roundRect">
            <a:avLst>
              <a:gd name="adj" fmla="val 8575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8234601" y="6189971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Logarithm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8234601" y="6775615"/>
            <a:ext cx="5405557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$\log(y)$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quasi-linear on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$\mathbb{R}_{++}$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990243" y="8281982"/>
            <a:ext cx="495062" cy="494941"/>
          </a:xfrm>
          <a:prstGeom prst="roundRect">
            <a:avLst>
              <a:gd name="adj" fmla="val 8575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1768197" y="8281982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Product Function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1768197" y="8867626"/>
            <a:ext cx="5405557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$f(x, y) = x y$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is quasi-concave on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$\mathbb{R}_{++}^2$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7456646" y="8281982"/>
            <a:ext cx="495062" cy="494941"/>
          </a:xfrm>
          <a:prstGeom prst="roundRect">
            <a:avLst>
              <a:gd name="adj" fmla="val 8575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8234601" y="8281982"/>
            <a:ext cx="4148852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Linear-Fractional Function</a:t>
            </a:r>
            <a:endParaRPr lang="en-US" sz="2600" dirty="0"/>
          </a:p>
        </p:txBody>
      </p:sp>
      <p:sp>
        <p:nvSpPr>
          <p:cNvPr id="15" name="Text 12"/>
          <p:cNvSpPr/>
          <p:nvPr/>
        </p:nvSpPr>
        <p:spPr>
          <a:xfrm>
            <a:off x="8234601" y="8867626"/>
            <a:ext cx="5405557" cy="135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$f(x) = (a^{\mathsf{T}} x + b)/(c^{\mathsf{T}} x + d)$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with domain </a:t>
            </a:r>
            <a:pPr indent="0" marL="0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${x \,|\, c^{\mathsf{T}} x + d &gt; 0 }$</a:t>
            </a:r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2024-09-04T02:23:10Z</dcterms:created>
  <dcterms:modified xsi:type="dcterms:W3CDTF">2024-09-04T02:23:10Z</dcterms:modified>
</cp:coreProperties>
</file>